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98" y="0"/>
            <a:ext cx="9115602" cy="6858000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619672" cy="60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8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12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16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06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755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1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32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69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96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69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79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57D3-A9AA-4F73-B301-68C953C1BA82}" type="datetimeFigureOut">
              <a:rPr lang="es-MX" smtClean="0"/>
              <a:t>23/08/2018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57521-8E80-4B01-9BF2-A62610C6A2C1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042" y="0"/>
            <a:ext cx="811422" cy="685800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106914"/>
            <a:ext cx="792088" cy="49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1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20072" y="2636912"/>
            <a:ext cx="3238128" cy="1470025"/>
          </a:xfrm>
        </p:spPr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Título</a:t>
            </a:r>
            <a:br>
              <a:rPr lang="es-MX" dirty="0" smtClean="0"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latin typeface="Arial" pitchFamily="34" charset="0"/>
                <a:cs typeface="Arial" pitchFamily="34" charset="0"/>
              </a:rPr>
              <a:t>Arial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Título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Plantilla Oficial de aniversario </a:t>
            </a:r>
          </a:p>
          <a:p>
            <a:r>
              <a:rPr lang="es-MX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point</a:t>
            </a:r>
            <a:r>
              <a:rPr lang="es-MX" dirty="0">
                <a:latin typeface="Arial" pitchFamily="34" charset="0"/>
                <a:cs typeface="Arial" pitchFamily="34" charset="0"/>
              </a:rPr>
              <a:t> es una herramienta para producir y realizar presentaciones profesionales. Es por ello que en éstas debe prevalecer la línea de imagen institucional.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En la información expuesta la tipografía será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es-MX" dirty="0">
                <a:latin typeface="Arial" pitchFamily="34" charset="0"/>
                <a:cs typeface="Arial" pitchFamily="34" charset="0"/>
              </a:rPr>
              <a:t>, color negro. Se recomienda no saturar la información textual, sin exceder de tres párrafos de 7 líneas entre sí (o respetando la regla  7 + - 2 para obtener claridad) 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48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75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 Arial</vt:lpstr>
      <vt:lpstr>Título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Clark</dc:creator>
  <cp:lastModifiedBy>Erika Clark</cp:lastModifiedBy>
  <cp:revision>6</cp:revision>
  <dcterms:created xsi:type="dcterms:W3CDTF">2018-08-13T19:20:54Z</dcterms:created>
  <dcterms:modified xsi:type="dcterms:W3CDTF">2018-08-23T17:15:13Z</dcterms:modified>
</cp:coreProperties>
</file>