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2" r:id="rId2"/>
    <p:sldId id="283" r:id="rId3"/>
    <p:sldId id="284" r:id="rId4"/>
    <p:sldId id="287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C03"/>
    <a:srgbClr val="83B1B6"/>
    <a:srgbClr val="0AB396"/>
    <a:srgbClr val="076F5E"/>
    <a:srgbClr val="3BBEBE"/>
    <a:srgbClr val="0BB296"/>
    <a:srgbClr val="F25245"/>
    <a:srgbClr val="273445"/>
    <a:srgbClr val="FFA956"/>
    <a:srgbClr val="695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7" autoAdjust="0"/>
    <p:restoredTop sz="79952"/>
  </p:normalViewPr>
  <p:slideViewPr>
    <p:cSldViewPr snapToGrid="0">
      <p:cViewPr varScale="1">
        <p:scale>
          <a:sx n="92" d="100"/>
          <a:sy n="92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EAEC-B10A-7349-9C8A-58AB4A0FC5DE}" type="datetimeFigureOut">
              <a:rPr lang="es-ES_tradnl" smtClean="0"/>
              <a:t>26/04/2022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3067F-4A4C-6C4E-AA3A-574B89433A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067F-4A4C-6C4E-AA3A-574B89433A79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067F-4A4C-6C4E-AA3A-574B89433A79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067F-4A4C-6C4E-AA3A-574B89433A7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009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067F-4A4C-6C4E-AA3A-574B89433A79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DD05-FE8D-4DC4-9420-FCCA2238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8B07A-568C-485A-851D-8DE857263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B7CC2-2F0C-4BA4-84D8-2E52480B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82DE-5305-4920-BB08-F7F6340B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443A0-9A9E-45F6-8F11-EE3A3ED7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6D34-3751-478D-AD43-F626C7C8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88D66-B4F9-4BE8-A98F-F5BF144F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2AD78-3379-49DC-ACCA-94EAC51C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91A51F-B132-4C21-AC1E-CCBEBB337C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500" y="1473200"/>
            <a:ext cx="742950" cy="7429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A7D6FC4-B0C0-432B-9398-F07BEAA931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7970" y="3219450"/>
            <a:ext cx="862330" cy="86233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6667767-FC00-4214-95C0-3081FDD069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4170" y="4490720"/>
            <a:ext cx="862330" cy="86233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1D8CBD7-848D-40AC-86DE-47586604E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6890" y="3091815"/>
            <a:ext cx="674370" cy="67437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7048260-A896-4FB6-9885-4F013EA9E3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72990" y="2623185"/>
            <a:ext cx="308610" cy="30861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4EEF716-610D-4C42-8AA8-9BA0F45404E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52725" y="2359660"/>
            <a:ext cx="308610" cy="30861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46DD7D0E-56CB-410F-AD15-4FF51FEF0B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1210" y="3877945"/>
            <a:ext cx="466090" cy="46609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EDD61E1-0948-49D1-991F-0D7E40BBA5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73400" y="2614295"/>
            <a:ext cx="1263650" cy="12636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7675621D-699E-4270-A814-3A37CFAC30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90370" y="2158365"/>
            <a:ext cx="420370" cy="42037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0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92AE-8981-45B2-A82B-CA436A0E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A7F8-CA5C-47C9-B9E2-EF5BE966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8A6B-BAE0-461A-A898-0652F34A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0EAFB50-F9FE-425D-B5A4-CAD975C9A2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365" y="703830"/>
            <a:ext cx="5035723" cy="5447169"/>
          </a:xfrm>
          <a:custGeom>
            <a:avLst/>
            <a:gdLst>
              <a:gd name="connsiteX0" fmla="*/ 1022196 w 5035723"/>
              <a:gd name="connsiteY0" fmla="*/ 0 h 5447169"/>
              <a:gd name="connsiteX1" fmla="*/ 5035723 w 5035723"/>
              <a:gd name="connsiteY1" fmla="*/ 0 h 5447169"/>
              <a:gd name="connsiteX2" fmla="*/ 5035723 w 5035723"/>
              <a:gd name="connsiteY2" fmla="*/ 5447169 h 5447169"/>
              <a:gd name="connsiteX3" fmla="*/ 1025082 w 5035723"/>
              <a:gd name="connsiteY3" fmla="*/ 5447169 h 5447169"/>
              <a:gd name="connsiteX4" fmla="*/ 947777 w 5035723"/>
              <a:gd name="connsiteY4" fmla="*/ 5362113 h 5447169"/>
              <a:gd name="connsiteX5" fmla="*/ 0 w 5035723"/>
              <a:gd name="connsiteY5" fmla="*/ 2721997 h 5447169"/>
              <a:gd name="connsiteX6" fmla="*/ 947777 w 5035723"/>
              <a:gd name="connsiteY6" fmla="*/ 81882 h 54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723" h="5447169">
                <a:moveTo>
                  <a:pt x="1022196" y="0"/>
                </a:moveTo>
                <a:lnTo>
                  <a:pt x="5035723" y="0"/>
                </a:lnTo>
                <a:lnTo>
                  <a:pt x="5035723" y="5447169"/>
                </a:lnTo>
                <a:lnTo>
                  <a:pt x="1025082" y="5447169"/>
                </a:lnTo>
                <a:lnTo>
                  <a:pt x="947777" y="5362113"/>
                </a:lnTo>
                <a:cubicBezTo>
                  <a:pt x="355681" y="4644658"/>
                  <a:pt x="0" y="3724865"/>
                  <a:pt x="0" y="2721997"/>
                </a:cubicBezTo>
                <a:cubicBezTo>
                  <a:pt x="0" y="1719130"/>
                  <a:pt x="355681" y="799336"/>
                  <a:pt x="947777" y="818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1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FA8A0E-199E-4F93-80AE-96540EF369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7068" y="704849"/>
            <a:ext cx="3186113" cy="54459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1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FB4F0-E528-428D-9D87-007D7520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69FCD-1112-4D38-B7C2-7F9753E0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59A6B-6F61-49E1-AB57-EE2138FE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EF5B96-4C8B-419C-B56E-CB192D100A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334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A6A5DD2-589F-4818-8FFC-626CCBF78C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650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8256EF0-1AE4-4A2C-833A-696429ED54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966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C894DD2-2348-4450-881E-7E4EBC97BA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282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2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3564-0953-4622-A708-A4341647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1B24-6C24-4CCD-B8C9-2C5D6830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890B-79AB-4C43-9662-155EEA93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0C9ED6-4E1A-4812-A678-2159E90D43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6" y="693738"/>
            <a:ext cx="10796587" cy="544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E6C6-6E94-4622-AF50-AB9F71EA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91208-1C8E-44E6-814A-8B581A26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74F45-C75A-4F69-B7AA-0A9BCF66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727675AA-B358-48FA-B1C1-5B98B47443D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096000" y="2170706"/>
            <a:ext cx="4648200" cy="2610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6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555C4-27F7-467A-9AF6-630F6B00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1C95A-1709-4B29-9F29-E98007CA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39E94-CC89-4EA9-A8FA-64E628F2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C241C9-AB3E-447C-B7F1-89C740012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024" y="2489200"/>
            <a:ext cx="10774363" cy="2470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FA8F3-FA82-40D0-B744-5E2C4DDD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B8BA8-6BC4-4015-A959-9EF1184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B9215-58F5-4237-86EC-D3DCA521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17FD824-9088-47CD-BCA0-B1F4EDDBCF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67472" y="708473"/>
            <a:ext cx="5523024" cy="5439915"/>
          </a:xfrm>
          <a:custGeom>
            <a:avLst/>
            <a:gdLst>
              <a:gd name="connsiteX0" fmla="*/ 0 w 5523024"/>
              <a:gd name="connsiteY0" fmla="*/ 373567 h 5439915"/>
              <a:gd name="connsiteX1" fmla="*/ 863639 w 5523024"/>
              <a:gd name="connsiteY1" fmla="*/ 373567 h 5439915"/>
              <a:gd name="connsiteX2" fmla="*/ 863639 w 5523024"/>
              <a:gd name="connsiteY2" fmla="*/ 5439915 h 5439915"/>
              <a:gd name="connsiteX3" fmla="*/ 0 w 5523024"/>
              <a:gd name="connsiteY3" fmla="*/ 5439915 h 5439915"/>
              <a:gd name="connsiteX4" fmla="*/ 1863754 w 5523024"/>
              <a:gd name="connsiteY4" fmla="*/ 373566 h 5439915"/>
              <a:gd name="connsiteX5" fmla="*/ 2727393 w 5523024"/>
              <a:gd name="connsiteY5" fmla="*/ 373566 h 5439915"/>
              <a:gd name="connsiteX6" fmla="*/ 2727393 w 5523024"/>
              <a:gd name="connsiteY6" fmla="*/ 5439915 h 5439915"/>
              <a:gd name="connsiteX7" fmla="*/ 1863754 w 5523024"/>
              <a:gd name="connsiteY7" fmla="*/ 5439915 h 5439915"/>
              <a:gd name="connsiteX8" fmla="*/ 2795631 w 5523024"/>
              <a:gd name="connsiteY8" fmla="*/ 221167 h 5439915"/>
              <a:gd name="connsiteX9" fmla="*/ 3659270 w 5523024"/>
              <a:gd name="connsiteY9" fmla="*/ 221167 h 5439915"/>
              <a:gd name="connsiteX10" fmla="*/ 3659270 w 5523024"/>
              <a:gd name="connsiteY10" fmla="*/ 5439915 h 5439915"/>
              <a:gd name="connsiteX11" fmla="*/ 2795631 w 5523024"/>
              <a:gd name="connsiteY11" fmla="*/ 5439915 h 5439915"/>
              <a:gd name="connsiteX12" fmla="*/ 4659385 w 5523024"/>
              <a:gd name="connsiteY12" fmla="*/ 221167 h 5439915"/>
              <a:gd name="connsiteX13" fmla="*/ 5523024 w 5523024"/>
              <a:gd name="connsiteY13" fmla="*/ 221167 h 5439915"/>
              <a:gd name="connsiteX14" fmla="*/ 5523024 w 5523024"/>
              <a:gd name="connsiteY14" fmla="*/ 5439915 h 5439915"/>
              <a:gd name="connsiteX15" fmla="*/ 4659385 w 5523024"/>
              <a:gd name="connsiteY15" fmla="*/ 5439915 h 5439915"/>
              <a:gd name="connsiteX16" fmla="*/ 931877 w 5523024"/>
              <a:gd name="connsiteY16" fmla="*/ 0 h 5439915"/>
              <a:gd name="connsiteX17" fmla="*/ 1795516 w 5523024"/>
              <a:gd name="connsiteY17" fmla="*/ 0 h 5439915"/>
              <a:gd name="connsiteX18" fmla="*/ 1795516 w 5523024"/>
              <a:gd name="connsiteY18" fmla="*/ 5066349 h 5439915"/>
              <a:gd name="connsiteX19" fmla="*/ 931877 w 5523024"/>
              <a:gd name="connsiteY19" fmla="*/ 5066349 h 5439915"/>
              <a:gd name="connsiteX20" fmla="*/ 3727508 w 5523024"/>
              <a:gd name="connsiteY20" fmla="*/ 0 h 5439915"/>
              <a:gd name="connsiteX21" fmla="*/ 4591147 w 5523024"/>
              <a:gd name="connsiteY21" fmla="*/ 0 h 5439915"/>
              <a:gd name="connsiteX22" fmla="*/ 4591147 w 5523024"/>
              <a:gd name="connsiteY22" fmla="*/ 5066349 h 5439915"/>
              <a:gd name="connsiteX23" fmla="*/ 3727508 w 5523024"/>
              <a:gd name="connsiteY23" fmla="*/ 5066349 h 54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23024" h="5439915">
                <a:moveTo>
                  <a:pt x="0" y="373567"/>
                </a:moveTo>
                <a:lnTo>
                  <a:pt x="863639" y="373567"/>
                </a:lnTo>
                <a:lnTo>
                  <a:pt x="863639" y="5439915"/>
                </a:lnTo>
                <a:lnTo>
                  <a:pt x="0" y="5439915"/>
                </a:lnTo>
                <a:close/>
                <a:moveTo>
                  <a:pt x="1863754" y="373566"/>
                </a:moveTo>
                <a:lnTo>
                  <a:pt x="2727393" y="373566"/>
                </a:lnTo>
                <a:lnTo>
                  <a:pt x="2727393" y="5439915"/>
                </a:lnTo>
                <a:lnTo>
                  <a:pt x="1863754" y="5439915"/>
                </a:lnTo>
                <a:close/>
                <a:moveTo>
                  <a:pt x="2795631" y="221167"/>
                </a:moveTo>
                <a:lnTo>
                  <a:pt x="3659270" y="221167"/>
                </a:lnTo>
                <a:lnTo>
                  <a:pt x="3659270" y="5439915"/>
                </a:lnTo>
                <a:lnTo>
                  <a:pt x="2795631" y="5439915"/>
                </a:lnTo>
                <a:close/>
                <a:moveTo>
                  <a:pt x="4659385" y="221167"/>
                </a:moveTo>
                <a:lnTo>
                  <a:pt x="5523024" y="221167"/>
                </a:lnTo>
                <a:lnTo>
                  <a:pt x="5523024" y="5439915"/>
                </a:lnTo>
                <a:lnTo>
                  <a:pt x="4659385" y="5439915"/>
                </a:lnTo>
                <a:close/>
                <a:moveTo>
                  <a:pt x="931877" y="0"/>
                </a:moveTo>
                <a:lnTo>
                  <a:pt x="1795516" y="0"/>
                </a:lnTo>
                <a:lnTo>
                  <a:pt x="1795516" y="5066349"/>
                </a:lnTo>
                <a:lnTo>
                  <a:pt x="931877" y="5066349"/>
                </a:lnTo>
                <a:close/>
                <a:moveTo>
                  <a:pt x="3727508" y="0"/>
                </a:moveTo>
                <a:lnTo>
                  <a:pt x="4591147" y="0"/>
                </a:lnTo>
                <a:lnTo>
                  <a:pt x="4591147" y="5066349"/>
                </a:lnTo>
                <a:lnTo>
                  <a:pt x="3727508" y="5066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59E25B-AC41-4220-B7EB-4171260D11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4440" y="1311966"/>
            <a:ext cx="4114800" cy="13175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36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860B9-12F7-48F6-B828-46F31879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0C79-6282-4A98-B155-3483B56D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2DD2-3853-45D2-B2FE-FE6EF9F8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2F400-9E5F-4582-A7D1-E4F7E09C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DF9C8-6927-41D9-BE4B-36351B00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28962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C5920-40A0-48F2-811D-C0761FD1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3368" y="6356350"/>
            <a:ext cx="555171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23897E-49EC-49CD-A90C-DF2F91072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3372" y="-2905701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8A3D746-68AF-4D14-93D1-5CC4B1854F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3372" y="-815154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CCCCBC0-1866-4FE8-B263-52676651F5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3372" y="1275393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6D321B2-47AC-48CA-A41B-895BA90C0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3372" y="3365940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D06B7E9-BC44-47F4-A75B-8334E2FD5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3372" y="5456487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A8B4E87-665A-433A-91DF-A256B62D0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23372" y="-4996248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445C676-662F-47C0-9C01-E0D20EAA2C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23372" y="-7086795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1EE47DD6-AC01-432C-831F-77586BCC3BB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78482" y="4428556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2E9F160-73CB-46AD-8A92-AD113E982A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78482" y="6519103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3DBB1FC-58D0-430A-B117-E2B2AE51EA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8482" y="8609650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B6813FA0-FB3D-4853-A4E7-B118693BB1A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78482" y="10700197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3DCF53E-FAF4-4E80-B065-B3C308DBE6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8482" y="12790744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59FAF888-D431-4CC6-9CBB-1514477596E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8482" y="2338009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0478865B-212C-4302-A6B0-F235E543759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78482" y="247462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4E1E4-126D-48C8-B652-245BC93D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8E7B6-1D5D-4DFE-BFB8-08F12C77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14FEF-A5E7-483F-AFB4-D741EB93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6D0CA0-1FA0-40A1-AC43-E1C6DDD63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2620" y="2298691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A29A77C-7228-4831-A8C9-8594391E06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2620" y="4117009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18D74219-4053-40B5-9E43-F0EE666D45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1162" y="3254169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3731221-BE82-4959-B49B-6F1091980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1162" y="5009601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5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F3BF7B4-B242-4EC2-B7C0-8626DD6534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frame">
            <a:avLst>
              <a:gd name="adj1" fmla="val 10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9966766" y="0"/>
            <a:ext cx="2225233" cy="68585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89" y="876652"/>
            <a:ext cx="1295078" cy="4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/>
          <a:stretch/>
        </p:blipFill>
        <p:spPr>
          <a:xfrm>
            <a:off x="-1" y="-27710"/>
            <a:ext cx="12221503" cy="68857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2" y="5186443"/>
            <a:ext cx="5547371" cy="545593"/>
          </a:xfrm>
          <a:prstGeom prst="rect">
            <a:avLst/>
          </a:prstGeom>
        </p:spPr>
      </p:pic>
      <p:sp>
        <p:nvSpPr>
          <p:cNvPr id="3" name="Google Shape;61;p14"/>
          <p:cNvSpPr/>
          <p:nvPr/>
        </p:nvSpPr>
        <p:spPr>
          <a:xfrm>
            <a:off x="1" y="6400798"/>
            <a:ext cx="12192000" cy="228624"/>
          </a:xfrm>
          <a:prstGeom prst="rect">
            <a:avLst/>
          </a:prstGeom>
          <a:solidFill>
            <a:srgbClr val="9613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2;p14"/>
          <p:cNvSpPr/>
          <p:nvPr/>
        </p:nvSpPr>
        <p:spPr>
          <a:xfrm>
            <a:off x="1" y="6629377"/>
            <a:ext cx="12192000" cy="228624"/>
          </a:xfrm>
          <a:prstGeom prst="rect">
            <a:avLst/>
          </a:prstGeom>
          <a:solidFill>
            <a:srgbClr val="DC8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3"/>
          <a:stretch/>
        </p:blipFill>
        <p:spPr>
          <a:xfrm>
            <a:off x="2428555" y="2078182"/>
            <a:ext cx="3546218" cy="20984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70" y="2411376"/>
            <a:ext cx="3083772" cy="14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9" b="10103"/>
          <a:stretch/>
        </p:blipFill>
        <p:spPr>
          <a:xfrm>
            <a:off x="-11002" y="0"/>
            <a:ext cx="12194038" cy="685800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430608B-0699-459E-AEF8-5A0B5450F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000">
                <a:srgbClr val="0AB396">
                  <a:alpha val="80000"/>
                </a:srgbClr>
              </a:gs>
              <a:gs pos="100000">
                <a:srgbClr val="273445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583DBDA-88B7-493D-9B65-582E914C9A41}"/>
              </a:ext>
            </a:extLst>
          </p:cNvPr>
          <p:cNvSpPr txBox="1"/>
          <p:nvPr/>
        </p:nvSpPr>
        <p:spPr>
          <a:xfrm>
            <a:off x="2543312" y="3013501"/>
            <a:ext cx="710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LuloCleanW01-OneBold" charset="0"/>
                <a:ea typeface="LuloCleanW01-OneBold" charset="0"/>
                <a:cs typeface="LuloCleanW01-OneBold" charset="0"/>
              </a:rPr>
              <a:t>TÍTULO </a:t>
            </a:r>
            <a:endParaRPr lang="en-US" sz="4800" b="1" dirty="0">
              <a:solidFill>
                <a:schemeClr val="bg1"/>
              </a:solidFill>
              <a:latin typeface="LuloCleanW01-OneBold" charset="0"/>
              <a:ea typeface="LuloCleanW01-OneBold" charset="0"/>
              <a:cs typeface="LuloCleanW01-OneBold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9" y="432485"/>
            <a:ext cx="4101736" cy="15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0608B-0699-459E-AEF8-5A0B5450FE05}"/>
              </a:ext>
            </a:extLst>
          </p:cNvPr>
          <p:cNvSpPr/>
          <p:nvPr/>
        </p:nvSpPr>
        <p:spPr>
          <a:xfrm>
            <a:off x="0" y="0"/>
            <a:ext cx="4249271" cy="6858000"/>
          </a:xfrm>
          <a:prstGeom prst="rect">
            <a:avLst/>
          </a:prstGeom>
          <a:gradFill>
            <a:gsLst>
              <a:gs pos="7000">
                <a:srgbClr val="0AB396">
                  <a:alpha val="80000"/>
                </a:srgbClr>
              </a:gs>
              <a:gs pos="100000">
                <a:srgbClr val="273445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7581900" y="1782393"/>
            <a:ext cx="36587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err="1" smtClean="0">
                <a:latin typeface="Helvetica" charset="0"/>
                <a:ea typeface="Helvetica" charset="0"/>
                <a:cs typeface="Helvetica" charset="0"/>
              </a:rPr>
              <a:t>Power</a:t>
            </a:r>
            <a:r>
              <a:rPr lang="es-ES_tradnl" sz="1600" dirty="0" smtClean="0">
                <a:latin typeface="Helvetica" charset="0"/>
                <a:ea typeface="Helvetica" charset="0"/>
                <a:cs typeface="Helvetica" charset="0"/>
              </a:rPr>
              <a:t> Point es una herramienta para producir y </a:t>
            </a:r>
            <a:r>
              <a:rPr lang="es-ES_tradnl" sz="1600" dirty="0" err="1" smtClean="0">
                <a:latin typeface="Helvetica" charset="0"/>
                <a:ea typeface="Helvetica" charset="0"/>
                <a:cs typeface="Helvetica" charset="0"/>
              </a:rPr>
              <a:t>realziar</a:t>
            </a:r>
            <a:r>
              <a:rPr lang="es-ES_tradnl" sz="1600" dirty="0" smtClean="0">
                <a:latin typeface="Helvetica" charset="0"/>
                <a:ea typeface="Helvetica" charset="0"/>
                <a:cs typeface="Helvetica" charset="0"/>
              </a:rPr>
              <a:t> presentaciones profesionales. Es por ello que en éstas debe prevalecer la línea de imagen institucional.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latin typeface="Helvetica" charset="0"/>
                <a:ea typeface="Helvetica" charset="0"/>
                <a:cs typeface="Helvetica" charset="0"/>
              </a:rPr>
              <a:t>En la información expuesta la tipografía será </a:t>
            </a:r>
            <a:r>
              <a:rPr lang="es-ES_tradnl" sz="1600" dirty="0" err="1" smtClean="0">
                <a:latin typeface="Helvetica" charset="0"/>
                <a:ea typeface="Helvetica" charset="0"/>
                <a:cs typeface="Helvetica" charset="0"/>
              </a:rPr>
              <a:t>Helvetica</a:t>
            </a:r>
            <a:r>
              <a:rPr lang="es-ES_tradnl" sz="1600" dirty="0" smtClean="0">
                <a:latin typeface="Helvetica" charset="0"/>
                <a:ea typeface="Helvetica" charset="0"/>
                <a:cs typeface="Helvetica" charset="0"/>
              </a:rPr>
              <a:t>, color negro. Se recomienda no saturar la información textual,  3 párrafos de 7 líneas entre sí o respetar la regla 7 + - 2 para obtener claridad.</a:t>
            </a:r>
            <a:endParaRPr lang="es-ES_tradnl" sz="1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Rectángulo 8"/>
          <p:cNvSpPr/>
          <p:nvPr/>
        </p:nvSpPr>
        <p:spPr>
          <a:xfrm rot="5400000">
            <a:off x="891580" y="3357692"/>
            <a:ext cx="6858000" cy="142620"/>
          </a:xfrm>
          <a:prstGeom prst="rect">
            <a:avLst/>
          </a:prstGeom>
          <a:solidFill>
            <a:srgbClr val="EF7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1425388" y="1109382"/>
            <a:ext cx="5634317" cy="4639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2517655" y="3075055"/>
            <a:ext cx="344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smtClean="0"/>
              <a:t>FOTO</a:t>
            </a:r>
            <a:endParaRPr lang="es-ES_tradnl" sz="400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1" y="5923495"/>
            <a:ext cx="1771650" cy="6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0608B-0699-459E-AEF8-5A0B5450FE05}"/>
              </a:ext>
            </a:extLst>
          </p:cNvPr>
          <p:cNvSpPr/>
          <p:nvPr/>
        </p:nvSpPr>
        <p:spPr>
          <a:xfrm>
            <a:off x="0" y="0"/>
            <a:ext cx="12192000" cy="1109382"/>
          </a:xfrm>
          <a:prstGeom prst="rect">
            <a:avLst/>
          </a:prstGeom>
          <a:gradFill>
            <a:gsLst>
              <a:gs pos="7000">
                <a:srgbClr val="0AB396">
                  <a:alpha val="80000"/>
                </a:srgbClr>
              </a:gs>
              <a:gs pos="100000">
                <a:srgbClr val="273445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237786" y="2408203"/>
            <a:ext cx="9980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Lorem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ipsum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consectetuer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commodo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ligula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Cum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parturient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montes,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mus.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pretium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 </a:t>
            </a:r>
            <a:endParaRPr lang="es-ES_tradnl" sz="16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just"/>
            <a:endParaRPr lang="es-ES_tradnl" sz="1600" dirty="0">
              <a:latin typeface="Helvetica" charset="0"/>
              <a:ea typeface="Helvetica" charset="0"/>
              <a:cs typeface="Helvetica" charset="0"/>
            </a:endParaRPr>
          </a:p>
          <a:p>
            <a:pPr algn="just"/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Lorem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ipsum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consectetuer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commodo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ligula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Cum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parturient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montes,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mus.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pretium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109382"/>
            <a:ext cx="12192000" cy="106101"/>
          </a:xfrm>
          <a:prstGeom prst="rect">
            <a:avLst/>
          </a:prstGeom>
          <a:solidFill>
            <a:srgbClr val="EF7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1" y="5923495"/>
            <a:ext cx="1771650" cy="6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0608B-0699-459E-AEF8-5A0B5450FE05}"/>
              </a:ext>
            </a:extLst>
          </p:cNvPr>
          <p:cNvSpPr/>
          <p:nvPr/>
        </p:nvSpPr>
        <p:spPr>
          <a:xfrm>
            <a:off x="4391889" y="0"/>
            <a:ext cx="7810357" cy="6858000"/>
          </a:xfrm>
          <a:prstGeom prst="rect">
            <a:avLst/>
          </a:prstGeom>
          <a:gradFill>
            <a:gsLst>
              <a:gs pos="7000">
                <a:srgbClr val="0AB396">
                  <a:alpha val="80000"/>
                </a:srgbClr>
              </a:gs>
              <a:gs pos="100000">
                <a:srgbClr val="273445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5846850" y="2644168"/>
            <a:ext cx="4900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Lorem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ipsum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sit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consectetuer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commodo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ligula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dolor.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 Cum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parturient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montes,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mus.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pretium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 </a:t>
            </a:r>
          </a:p>
        </p:txBody>
      </p:sp>
      <p:sp>
        <p:nvSpPr>
          <p:cNvPr id="9" name="Rectángulo 8"/>
          <p:cNvSpPr/>
          <p:nvPr/>
        </p:nvSpPr>
        <p:spPr>
          <a:xfrm rot="5400000">
            <a:off x="891580" y="3357692"/>
            <a:ext cx="6858000" cy="142620"/>
          </a:xfrm>
          <a:prstGeom prst="rect">
            <a:avLst/>
          </a:prstGeom>
          <a:solidFill>
            <a:srgbClr val="EF7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00927" y="3075055"/>
            <a:ext cx="344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smtClean="0"/>
              <a:t>FOTO</a:t>
            </a:r>
            <a:endParaRPr lang="es-ES_tradnl" sz="40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1" y="5923495"/>
            <a:ext cx="1771650" cy="6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168</Words>
  <Application>Microsoft Office PowerPoint</Application>
  <PresentationFormat>Panorámica</PresentationFormat>
  <Paragraphs>14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LuloCleanW01-OneBold</vt:lpstr>
      <vt:lpstr>Tw Cen MT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Erika</cp:lastModifiedBy>
  <cp:revision>143</cp:revision>
  <dcterms:created xsi:type="dcterms:W3CDTF">2019-09-26T18:34:37Z</dcterms:created>
  <dcterms:modified xsi:type="dcterms:W3CDTF">2022-04-26T18:35:48Z</dcterms:modified>
</cp:coreProperties>
</file>