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4C3E"/>
    <a:srgbClr val="A35A3A"/>
    <a:srgbClr val="5D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832" y="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901" y="-122016"/>
            <a:ext cx="7866685" cy="1018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8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782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66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34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81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03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5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80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491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94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758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46131-32B5-468B-BE67-B801BF421D78}" type="datetimeFigureOut">
              <a:rPr lang="es-MX" smtClean="0"/>
              <a:t>03/07/2024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A4AC6-5400-4A10-909D-B33A00194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59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139" y="3446662"/>
            <a:ext cx="6472404" cy="764088"/>
          </a:xfrm>
        </p:spPr>
        <p:txBody>
          <a:bodyPr>
            <a:normAutofit/>
          </a:bodyPr>
          <a:lstStyle/>
          <a:p>
            <a:r>
              <a:rPr lang="es-MX" sz="2200" b="1" dirty="0">
                <a:solidFill>
                  <a:srgbClr val="644C3E"/>
                </a:solidFill>
                <a:latin typeface="Helvetica" panose="020B0604020202020204" pitchFamily="34" charset="0"/>
              </a:rPr>
              <a:t>Nombre completo (</a:t>
            </a:r>
            <a:r>
              <a:rPr lang="es-MX" sz="2200" b="1" dirty="0" err="1">
                <a:solidFill>
                  <a:srgbClr val="644C3E"/>
                </a:solidFill>
                <a:latin typeface="Helvetica" panose="020B0604020202020204" pitchFamily="34" charset="0"/>
              </a:rPr>
              <a:t>Helvetica</a:t>
            </a:r>
            <a:r>
              <a:rPr lang="es-MX" sz="2200" b="1" dirty="0">
                <a:solidFill>
                  <a:srgbClr val="644C3E"/>
                </a:solidFill>
                <a:latin typeface="Helvetica" panose="020B0604020202020204" pitchFamily="34" charset="0"/>
              </a:rPr>
              <a:t> 22)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549" y="4622104"/>
            <a:ext cx="6183993" cy="27906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rgbClr val="644C3E"/>
                </a:solidFill>
                <a:latin typeface="Helvetica" panose="020B0604020202020204" pitchFamily="34" charset="0"/>
              </a:rPr>
              <a:t>Texto de asunto del reconocimiento con                                                                      tipografía </a:t>
            </a:r>
            <a:r>
              <a:rPr lang="es-MX" sz="1200" dirty="0" err="1">
                <a:solidFill>
                  <a:srgbClr val="644C3E"/>
                </a:solidFill>
                <a:latin typeface="Helvetica" panose="020B0604020202020204" pitchFamily="34" charset="0"/>
              </a:rPr>
              <a:t>Helvetica</a:t>
            </a:r>
            <a:r>
              <a:rPr lang="es-MX" sz="1200" dirty="0">
                <a:solidFill>
                  <a:srgbClr val="644C3E"/>
                </a:solidFill>
                <a:latin typeface="Helvetica" panose="020B0604020202020204" pitchFamily="34" charset="0"/>
              </a:rPr>
              <a:t> 12, interlineado de 1,5 </a:t>
            </a:r>
            <a:r>
              <a:rPr lang="es-MX" sz="1200" dirty="0" smtClean="0">
                <a:solidFill>
                  <a:srgbClr val="644C3E"/>
                </a:solidFill>
                <a:latin typeface="Helvetica" panose="020B0604020202020204" pitchFamily="34" charset="0"/>
              </a:rPr>
              <a:t>puntos</a:t>
            </a:r>
          </a:p>
          <a:p>
            <a:pPr>
              <a:lnSpc>
                <a:spcPct val="150000"/>
              </a:lnSpc>
            </a:pPr>
            <a:endParaRPr lang="es-MX" sz="1200" dirty="0">
              <a:solidFill>
                <a:srgbClr val="644C3E"/>
              </a:solidFill>
              <a:latin typeface="Helvetica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200" dirty="0" smtClean="0">
                <a:solidFill>
                  <a:srgbClr val="644C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endParaRPr lang="es-MX" sz="1200" dirty="0">
              <a:solidFill>
                <a:srgbClr val="644C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dirty="0">
              <a:solidFill>
                <a:srgbClr val="644C3E"/>
              </a:solidFill>
              <a:latin typeface="Helvetica" panose="020B0604020202020204" pitchFamily="34" charset="0"/>
            </a:endParaRPr>
          </a:p>
          <a:p>
            <a:endParaRPr lang="es-MX" sz="1200" dirty="0">
              <a:solidFill>
                <a:srgbClr val="644C3E"/>
              </a:solidFill>
              <a:latin typeface="Helvetica" panose="020B0604020202020204" pitchFamily="34" charset="0"/>
            </a:endParaRPr>
          </a:p>
          <a:p>
            <a:r>
              <a:rPr lang="es-MX" sz="1100" dirty="0">
                <a:solidFill>
                  <a:srgbClr val="A35A3A"/>
                </a:solidFill>
                <a:latin typeface="Helvetica" panose="020B0604020202020204" pitchFamily="34" charset="0"/>
              </a:rPr>
              <a:t>A (fecha en </a:t>
            </a:r>
            <a:r>
              <a:rPr lang="es-MX" sz="1100" dirty="0" err="1">
                <a:solidFill>
                  <a:srgbClr val="A35A3A"/>
                </a:solidFill>
                <a:latin typeface="Helvetica" panose="020B0604020202020204" pitchFamily="34" charset="0"/>
              </a:rPr>
              <a:t>Helvetica</a:t>
            </a:r>
            <a:r>
              <a:rPr lang="es-MX" sz="1100" dirty="0">
                <a:solidFill>
                  <a:srgbClr val="A35A3A"/>
                </a:solidFill>
                <a:latin typeface="Helvetica" panose="020B0604020202020204" pitchFamily="34" charset="0"/>
              </a:rPr>
              <a:t> 11) de </a:t>
            </a:r>
            <a:r>
              <a:rPr lang="es-MX" sz="1100" dirty="0" smtClean="0">
                <a:solidFill>
                  <a:srgbClr val="A35A3A"/>
                </a:solidFill>
                <a:latin typeface="Helvetica" panose="020B0604020202020204" pitchFamily="34" charset="0"/>
              </a:rPr>
              <a:t>2024 </a:t>
            </a:r>
            <a:r>
              <a:rPr lang="es-MX" sz="1100" dirty="0">
                <a:solidFill>
                  <a:srgbClr val="A35A3A"/>
                </a:solidFill>
                <a:latin typeface="Helvetica" panose="020B0604020202020204" pitchFamily="34" charset="0"/>
              </a:rPr>
              <a:t>en Hermosillo, Sonora. 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73638" y="7916449"/>
            <a:ext cx="5829300" cy="601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b="1" dirty="0" smtClean="0">
                <a:solidFill>
                  <a:srgbClr val="644C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ABEL LEYVA CASTELLANOS</a:t>
            </a:r>
            <a:endParaRPr lang="es-MX" sz="1200" dirty="0" smtClean="0">
              <a:solidFill>
                <a:srgbClr val="644C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100" dirty="0" smtClean="0">
                <a:solidFill>
                  <a:srgbClr val="A35A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RECTOR</a:t>
            </a:r>
            <a:endParaRPr lang="es-MX" sz="1100" dirty="0">
              <a:solidFill>
                <a:srgbClr val="A35A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2305050" y="7916449"/>
            <a:ext cx="3100388" cy="0"/>
          </a:xfrm>
          <a:prstGeom prst="line">
            <a:avLst/>
          </a:prstGeom>
          <a:ln w="9525">
            <a:solidFill>
              <a:srgbClr val="644C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415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41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Nombre completo (Helvetica 22)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completo de la persona</dc:title>
  <dc:creator>Erika Clark</dc:creator>
  <cp:lastModifiedBy>Erika</cp:lastModifiedBy>
  <cp:revision>20</cp:revision>
  <dcterms:created xsi:type="dcterms:W3CDTF">2021-10-22T16:12:24Z</dcterms:created>
  <dcterms:modified xsi:type="dcterms:W3CDTF">2024-07-03T17:43:15Z</dcterms:modified>
</cp:coreProperties>
</file>